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56" r:id="rId2"/>
    <p:sldId id="257" r:id="rId3"/>
    <p:sldId id="258" r:id="rId4"/>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26" autoAdjust="0"/>
    <p:restoredTop sz="94660"/>
  </p:normalViewPr>
  <p:slideViewPr>
    <p:cSldViewPr>
      <p:cViewPr varScale="1">
        <p:scale>
          <a:sx n="69" d="100"/>
          <a:sy n="69" d="100"/>
        </p:scale>
        <p:origin x="-1440"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bg>
      <p:bgRef idx="1001">
        <a:schemeClr val="bg1"/>
      </p:bgRef>
    </p:bg>
    <p:spTree>
      <p:nvGrpSpPr>
        <p:cNvPr id="1" name=""/>
        <p:cNvGrpSpPr/>
        <p:nvPr/>
      </p:nvGrpSpPr>
      <p:grpSpPr>
        <a:xfrm>
          <a:off x="0" y="0"/>
          <a:ext cx="0" cy="0"/>
          <a:chOff x="0" y="0"/>
          <a:chExt cx="0" cy="0"/>
        </a:xfrm>
      </p:grpSpPr>
      <p:sp>
        <p:nvSpPr>
          <p:cNvPr id="8" name="Τίτλος 7"/>
          <p:cNvSpPr>
            <a:spLocks noGrp="1"/>
          </p:cNvSpPr>
          <p:nvPr>
            <p:ph type="ctrTitle"/>
          </p:nvPr>
        </p:nvSpPr>
        <p:spPr>
          <a:xfrm>
            <a:off x="2286000" y="3124200"/>
            <a:ext cx="6172200" cy="1894362"/>
          </a:xfrm>
        </p:spPr>
        <p:txBody>
          <a:bodyPr/>
          <a:lstStyle>
            <a:lvl1pPr>
              <a:defRPr b="1"/>
            </a:lvl1pPr>
          </a:lstStyle>
          <a:p>
            <a:r>
              <a:rPr kumimoji="0" lang="el-GR" smtClean="0"/>
              <a:t>Στυλ κύριου τίτλου</a:t>
            </a:r>
            <a:endParaRPr kumimoji="0" lang="en-US"/>
          </a:p>
        </p:txBody>
      </p:sp>
      <p:sp>
        <p:nvSpPr>
          <p:cNvPr id="9" name="Υπότιτλος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l-GR" smtClean="0"/>
              <a:t>Στυλ κύριου υπότιτλου</a:t>
            </a:r>
            <a:endParaRPr kumimoji="0" lang="en-US"/>
          </a:p>
        </p:txBody>
      </p:sp>
      <p:sp>
        <p:nvSpPr>
          <p:cNvPr id="28" name="Θέση ημερομηνίας 27"/>
          <p:cNvSpPr>
            <a:spLocks noGrp="1"/>
          </p:cNvSpPr>
          <p:nvPr>
            <p:ph type="dt" sz="half" idx="10"/>
          </p:nvPr>
        </p:nvSpPr>
        <p:spPr bwMode="auto">
          <a:xfrm rot="5400000">
            <a:off x="7764621" y="1174097"/>
            <a:ext cx="2286000" cy="381000"/>
          </a:xfrm>
        </p:spPr>
        <p:txBody>
          <a:bodyPr/>
          <a:lstStyle/>
          <a:p>
            <a:fld id="{F2853615-BFDE-46DE-814C-47EC6EF6D371}" type="datetimeFigureOut">
              <a:rPr lang="el-GR" smtClean="0"/>
              <a:t>26/10/2011</a:t>
            </a:fld>
            <a:endParaRPr lang="el-GR"/>
          </a:p>
        </p:txBody>
      </p:sp>
      <p:sp>
        <p:nvSpPr>
          <p:cNvPr id="17" name="Θέση υποσέλιδου 16"/>
          <p:cNvSpPr>
            <a:spLocks noGrp="1"/>
          </p:cNvSpPr>
          <p:nvPr>
            <p:ph type="ftr" sz="quarter" idx="11"/>
          </p:nvPr>
        </p:nvSpPr>
        <p:spPr bwMode="auto">
          <a:xfrm rot="5400000">
            <a:off x="7077269" y="4181669"/>
            <a:ext cx="3657600" cy="384048"/>
          </a:xfrm>
        </p:spPr>
        <p:txBody>
          <a:bodyPr/>
          <a:lstStyle/>
          <a:p>
            <a:endParaRPr lang="el-GR"/>
          </a:p>
        </p:txBody>
      </p:sp>
      <p:sp>
        <p:nvSpPr>
          <p:cNvPr id="10" name="Ορθογώνιο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Ορθογώνιο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Ορθογώνιο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Ορθογώνιο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Ευθεία γραμμή σύνδεσης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Ευθεία γραμμή σύνδεσης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Ευθεία γραμμή σύνδεσης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Ευθεία γραμμή σύνδεσης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Ευθεία γραμμή σύνδεσης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Ευθεία γραμμή σύνδεσης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Ορθογώνιο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Έλλειψη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Έλλειψη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Έλλειψη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Έλλειψη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Έλλειψη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Θέση αριθμού διαφάνειας 28"/>
          <p:cNvSpPr>
            <a:spLocks noGrp="1"/>
          </p:cNvSpPr>
          <p:nvPr>
            <p:ph type="sldNum" sz="quarter" idx="12"/>
          </p:nvPr>
        </p:nvSpPr>
        <p:spPr bwMode="auto">
          <a:xfrm>
            <a:off x="1325544" y="4928702"/>
            <a:ext cx="609600" cy="517524"/>
          </a:xfrm>
        </p:spPr>
        <p:txBody>
          <a:bodyPr/>
          <a:lstStyle/>
          <a:p>
            <a:fld id="{3DF53439-851E-44AD-84B1-B6BFC3D0C743}" type="slidenum">
              <a:rPr lang="el-GR" smtClean="0"/>
              <a:t>‹#›</a:t>
            </a:fld>
            <a:endParaRPr lang="el-G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kumimoji="0" lang="el-GR" smtClean="0"/>
              <a:t>Στυλ κύριου τίτλου</a:t>
            </a:r>
            <a:endParaRPr kumimoji="0" lang="en-US"/>
          </a:p>
        </p:txBody>
      </p:sp>
      <p:sp>
        <p:nvSpPr>
          <p:cNvPr id="3" name="Θέση κατακόρυφου κειμένου 2"/>
          <p:cNvSpPr>
            <a:spLocks noGrp="1"/>
          </p:cNvSpPr>
          <p:nvPr>
            <p:ph type="body" orient="vert" idx="1"/>
          </p:nvPr>
        </p:nvSpPr>
        <p:spPr/>
        <p:txBody>
          <a:bodyPr vert="eaVert"/>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Θέση ημερομηνίας 3"/>
          <p:cNvSpPr>
            <a:spLocks noGrp="1"/>
          </p:cNvSpPr>
          <p:nvPr>
            <p:ph type="dt" sz="half" idx="10"/>
          </p:nvPr>
        </p:nvSpPr>
        <p:spPr/>
        <p:txBody>
          <a:bodyPr/>
          <a:lstStyle/>
          <a:p>
            <a:fld id="{F2853615-BFDE-46DE-814C-47EC6EF6D371}" type="datetimeFigureOut">
              <a:rPr lang="el-GR" smtClean="0"/>
              <a:t>26/10/2011</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29400" y="274639"/>
            <a:ext cx="1676400" cy="5851525"/>
          </a:xfrm>
        </p:spPr>
        <p:txBody>
          <a:bodyPr vert="eaVert"/>
          <a:lstStyle/>
          <a:p>
            <a:r>
              <a:rPr kumimoji="0" lang="el-GR" smtClean="0"/>
              <a:t>Στυλ κύριου τίτλου</a:t>
            </a:r>
            <a:endParaRPr kumimoji="0" lang="en-US"/>
          </a:p>
        </p:txBody>
      </p:sp>
      <p:sp>
        <p:nvSpPr>
          <p:cNvPr id="3" name="Θέση κατακόρυφου κειμένου 2"/>
          <p:cNvSpPr>
            <a:spLocks noGrp="1"/>
          </p:cNvSpPr>
          <p:nvPr>
            <p:ph type="body" orient="vert" idx="1"/>
          </p:nvPr>
        </p:nvSpPr>
        <p:spPr>
          <a:xfrm>
            <a:off x="457200" y="274638"/>
            <a:ext cx="6019800" cy="5851525"/>
          </a:xfrm>
        </p:spPr>
        <p:txBody>
          <a:bodyPr vert="eaVert"/>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Θέση ημερομηνίας 3"/>
          <p:cNvSpPr>
            <a:spLocks noGrp="1"/>
          </p:cNvSpPr>
          <p:nvPr>
            <p:ph type="dt" sz="half" idx="10"/>
          </p:nvPr>
        </p:nvSpPr>
        <p:spPr/>
        <p:txBody>
          <a:bodyPr/>
          <a:lstStyle/>
          <a:p>
            <a:fld id="{F2853615-BFDE-46DE-814C-47EC6EF6D371}" type="datetimeFigureOut">
              <a:rPr lang="el-GR" smtClean="0"/>
              <a:t>26/10/2011</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kumimoji="0" lang="el-GR" smtClean="0"/>
              <a:t>Στυλ κύριου τίτλου</a:t>
            </a:r>
            <a:endParaRPr kumimoji="0" lang="en-US"/>
          </a:p>
        </p:txBody>
      </p:sp>
      <p:sp>
        <p:nvSpPr>
          <p:cNvPr id="8" name="Θέση περιεχομένου 7"/>
          <p:cNvSpPr>
            <a:spLocks noGrp="1"/>
          </p:cNvSpPr>
          <p:nvPr>
            <p:ph sz="quarter" idx="1"/>
          </p:nvPr>
        </p:nvSpPr>
        <p:spPr>
          <a:xfrm>
            <a:off x="457200" y="1600200"/>
            <a:ext cx="7467600" cy="4873752"/>
          </a:xfrm>
        </p:spPr>
        <p:txBody>
          <a:body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7" name="Θέση ημερομηνίας 6"/>
          <p:cNvSpPr>
            <a:spLocks noGrp="1"/>
          </p:cNvSpPr>
          <p:nvPr>
            <p:ph type="dt" sz="half" idx="14"/>
          </p:nvPr>
        </p:nvSpPr>
        <p:spPr/>
        <p:txBody>
          <a:bodyPr rtlCol="0"/>
          <a:lstStyle/>
          <a:p>
            <a:fld id="{F2853615-BFDE-46DE-814C-47EC6EF6D371}" type="datetimeFigureOut">
              <a:rPr lang="el-GR" smtClean="0"/>
              <a:t>26/10/2011</a:t>
            </a:fld>
            <a:endParaRPr lang="el-GR"/>
          </a:p>
        </p:txBody>
      </p:sp>
      <p:sp>
        <p:nvSpPr>
          <p:cNvPr id="9" name="Θέση αριθμού διαφάνειας 8"/>
          <p:cNvSpPr>
            <a:spLocks noGrp="1"/>
          </p:cNvSpPr>
          <p:nvPr>
            <p:ph type="sldNum" sz="quarter" idx="15"/>
          </p:nvPr>
        </p:nvSpPr>
        <p:spPr/>
        <p:txBody>
          <a:bodyPr rtlCol="0"/>
          <a:lstStyle/>
          <a:p>
            <a:fld id="{3DF53439-851E-44AD-84B1-B6BFC3D0C743}" type="slidenum">
              <a:rPr lang="el-GR" smtClean="0"/>
              <a:t>‹#›</a:t>
            </a:fld>
            <a:endParaRPr lang="el-GR"/>
          </a:p>
        </p:txBody>
      </p:sp>
      <p:sp>
        <p:nvSpPr>
          <p:cNvPr id="10" name="Θέση υποσέλιδου 9"/>
          <p:cNvSpPr>
            <a:spLocks noGrp="1"/>
          </p:cNvSpPr>
          <p:nvPr>
            <p:ph type="ftr" sz="quarter" idx="16"/>
          </p:nvPr>
        </p:nvSpPr>
        <p:spPr/>
        <p:txBody>
          <a:bodyPr rtlCol="0"/>
          <a:lstStyle/>
          <a:p>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bg>
      <p:bgRef idx="1001">
        <a:schemeClr val="bg2"/>
      </p:bgRef>
    </p:bg>
    <p:spTree>
      <p:nvGrpSpPr>
        <p:cNvPr id="1" name=""/>
        <p:cNvGrpSpPr/>
        <p:nvPr/>
      </p:nvGrpSpPr>
      <p:grpSpPr>
        <a:xfrm>
          <a:off x="0" y="0"/>
          <a:ext cx="0" cy="0"/>
          <a:chOff x="0" y="0"/>
          <a:chExt cx="0" cy="0"/>
        </a:xfrm>
      </p:grpSpPr>
      <p:sp>
        <p:nvSpPr>
          <p:cNvPr id="2" name="Τίτλος 1"/>
          <p:cNvSpPr>
            <a:spLocks noGrp="1"/>
          </p:cNvSpPr>
          <p:nvPr>
            <p:ph type="title"/>
          </p:nvPr>
        </p:nvSpPr>
        <p:spPr>
          <a:xfrm>
            <a:off x="2286000" y="2895600"/>
            <a:ext cx="6172200" cy="2053590"/>
          </a:xfrm>
        </p:spPr>
        <p:txBody>
          <a:bodyPr/>
          <a:lstStyle>
            <a:lvl1pPr algn="l">
              <a:buNone/>
              <a:defRPr sz="3000" b="1" cap="small" baseline="0"/>
            </a:lvl1pPr>
          </a:lstStyle>
          <a:p>
            <a:r>
              <a:rPr kumimoji="0" lang="el-GR" smtClean="0"/>
              <a:t>Στυλ κύριου τίτλου</a:t>
            </a:r>
            <a:endParaRPr kumimoji="0" lang="en-US"/>
          </a:p>
        </p:txBody>
      </p:sp>
      <p:sp>
        <p:nvSpPr>
          <p:cNvPr id="3" name="Θέση κειμένου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l-GR" smtClean="0"/>
              <a:t>Στυλ υποδείγματος κειμένου</a:t>
            </a:r>
          </a:p>
        </p:txBody>
      </p:sp>
      <p:sp>
        <p:nvSpPr>
          <p:cNvPr id="4" name="Θέση ημερομηνίας 3"/>
          <p:cNvSpPr>
            <a:spLocks noGrp="1"/>
          </p:cNvSpPr>
          <p:nvPr>
            <p:ph type="dt" sz="half" idx="10"/>
          </p:nvPr>
        </p:nvSpPr>
        <p:spPr bwMode="auto">
          <a:xfrm rot="5400000">
            <a:off x="7763256" y="1170432"/>
            <a:ext cx="2286000" cy="381000"/>
          </a:xfrm>
        </p:spPr>
        <p:txBody>
          <a:bodyPr/>
          <a:lstStyle/>
          <a:p>
            <a:fld id="{F2853615-BFDE-46DE-814C-47EC6EF6D371}" type="datetimeFigureOut">
              <a:rPr lang="el-GR" smtClean="0"/>
              <a:t>26/10/2011</a:t>
            </a:fld>
            <a:endParaRPr lang="el-GR"/>
          </a:p>
        </p:txBody>
      </p:sp>
      <p:sp>
        <p:nvSpPr>
          <p:cNvPr id="5" name="Θέση υποσέλιδου 4"/>
          <p:cNvSpPr>
            <a:spLocks noGrp="1"/>
          </p:cNvSpPr>
          <p:nvPr>
            <p:ph type="ftr" sz="quarter" idx="11"/>
          </p:nvPr>
        </p:nvSpPr>
        <p:spPr bwMode="auto">
          <a:xfrm rot="5400000">
            <a:off x="7077456" y="4178808"/>
            <a:ext cx="3657600" cy="384048"/>
          </a:xfrm>
        </p:spPr>
        <p:txBody>
          <a:bodyPr/>
          <a:lstStyle/>
          <a:p>
            <a:endParaRPr lang="el-GR"/>
          </a:p>
        </p:txBody>
      </p:sp>
      <p:sp>
        <p:nvSpPr>
          <p:cNvPr id="9" name="Ορθογώνιο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Ορθογώνιο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Ορθογώνιο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Ορθογώνιο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Ευθεία γραμμή σύνδεσης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Ευθεία γραμμή σύνδεσης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Ευθεία γραμμή σύνδεσης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Ευθεία γραμμή σύνδεσης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Ευθεία γραμμή σύνδεσης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Ορθογώνιο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Έλλειψη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Έλλειψη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Έλλειψη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Έλλειψη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Έλλειψη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Ευθεία γραμμή σύνδεσης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Θέση αριθμού διαφάνειας 5"/>
          <p:cNvSpPr>
            <a:spLocks noGrp="1"/>
          </p:cNvSpPr>
          <p:nvPr>
            <p:ph type="sldNum" sz="quarter" idx="12"/>
          </p:nvPr>
        </p:nvSpPr>
        <p:spPr bwMode="auto">
          <a:xfrm>
            <a:off x="1340616" y="4928702"/>
            <a:ext cx="609600" cy="517524"/>
          </a:xfrm>
        </p:spPr>
        <p:txBody>
          <a:bodyPr/>
          <a:lstStyle/>
          <a:p>
            <a:fld id="{3DF53439-851E-44AD-84B1-B6BFC3D0C743}" type="slidenum">
              <a:rPr lang="el-GR" smtClean="0"/>
              <a:t>‹#›</a:t>
            </a:fld>
            <a:endParaRPr lang="el-G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kumimoji="0" lang="el-GR" smtClean="0"/>
              <a:t>Στυλ κύριου τίτλου</a:t>
            </a:r>
            <a:endParaRPr kumimoji="0" lang="en-US"/>
          </a:p>
        </p:txBody>
      </p:sp>
      <p:sp>
        <p:nvSpPr>
          <p:cNvPr id="5" name="Θέση ημερομηνίας 4"/>
          <p:cNvSpPr>
            <a:spLocks noGrp="1"/>
          </p:cNvSpPr>
          <p:nvPr>
            <p:ph type="dt" sz="half" idx="10"/>
          </p:nvPr>
        </p:nvSpPr>
        <p:spPr/>
        <p:txBody>
          <a:bodyPr/>
          <a:lstStyle/>
          <a:p>
            <a:fld id="{F2853615-BFDE-46DE-814C-47EC6EF6D371}" type="datetimeFigureOut">
              <a:rPr lang="el-GR" smtClean="0"/>
              <a:t>26/10/2011</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3DF53439-851E-44AD-84B1-B6BFC3D0C743}" type="slidenum">
              <a:rPr lang="el-GR" smtClean="0"/>
              <a:t>‹#›</a:t>
            </a:fld>
            <a:endParaRPr lang="el-GR"/>
          </a:p>
        </p:txBody>
      </p:sp>
      <p:sp>
        <p:nvSpPr>
          <p:cNvPr id="9" name="Θέση περιεχομένου 8"/>
          <p:cNvSpPr>
            <a:spLocks noGrp="1"/>
          </p:cNvSpPr>
          <p:nvPr>
            <p:ph sz="quarter" idx="1"/>
          </p:nvPr>
        </p:nvSpPr>
        <p:spPr>
          <a:xfrm>
            <a:off x="457200" y="1600200"/>
            <a:ext cx="3657600" cy="4572000"/>
          </a:xfrm>
        </p:spPr>
        <p:txBody>
          <a:body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11" name="Θέση περιεχομένου 10"/>
          <p:cNvSpPr>
            <a:spLocks noGrp="1"/>
          </p:cNvSpPr>
          <p:nvPr>
            <p:ph sz="quarter" idx="2"/>
          </p:nvPr>
        </p:nvSpPr>
        <p:spPr>
          <a:xfrm>
            <a:off x="4270248" y="1600200"/>
            <a:ext cx="3657600" cy="4572000"/>
          </a:xfrm>
        </p:spPr>
        <p:txBody>
          <a:body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3050"/>
            <a:ext cx="7543800" cy="1143000"/>
          </a:xfrm>
        </p:spPr>
        <p:txBody>
          <a:bodyPr anchor="b"/>
          <a:lstStyle>
            <a:lvl1pPr>
              <a:defRPr/>
            </a:lvl1pPr>
          </a:lstStyle>
          <a:p>
            <a:r>
              <a:rPr kumimoji="0" lang="el-GR" smtClean="0"/>
              <a:t>Στυλ κύριου τίτλου</a:t>
            </a:r>
            <a:endParaRPr kumimoji="0" lang="en-US"/>
          </a:p>
        </p:txBody>
      </p:sp>
      <p:sp>
        <p:nvSpPr>
          <p:cNvPr id="7" name="Θέση ημερομηνίας 6"/>
          <p:cNvSpPr>
            <a:spLocks noGrp="1"/>
          </p:cNvSpPr>
          <p:nvPr>
            <p:ph type="dt" sz="half" idx="10"/>
          </p:nvPr>
        </p:nvSpPr>
        <p:spPr/>
        <p:txBody>
          <a:bodyPr/>
          <a:lstStyle/>
          <a:p>
            <a:fld id="{F2853615-BFDE-46DE-814C-47EC6EF6D371}" type="datetimeFigureOut">
              <a:rPr lang="el-GR" smtClean="0"/>
              <a:t>26/10/2011</a:t>
            </a:fld>
            <a:endParaRPr lang="el-GR"/>
          </a:p>
        </p:txBody>
      </p:sp>
      <p:sp>
        <p:nvSpPr>
          <p:cNvPr id="8" name="Θέση υποσέλιδου 7"/>
          <p:cNvSpPr>
            <a:spLocks noGrp="1"/>
          </p:cNvSpPr>
          <p:nvPr>
            <p:ph type="ftr" sz="quarter" idx="11"/>
          </p:nvPr>
        </p:nvSpPr>
        <p:spPr/>
        <p:txBody>
          <a:bodyPr/>
          <a:lstStyle/>
          <a:p>
            <a:endParaRPr lang="el-GR"/>
          </a:p>
        </p:txBody>
      </p:sp>
      <p:sp>
        <p:nvSpPr>
          <p:cNvPr id="9" name="Θέση αριθμού διαφάνειας 8"/>
          <p:cNvSpPr>
            <a:spLocks noGrp="1"/>
          </p:cNvSpPr>
          <p:nvPr>
            <p:ph type="sldNum" sz="quarter" idx="12"/>
          </p:nvPr>
        </p:nvSpPr>
        <p:spPr/>
        <p:txBody>
          <a:bodyPr/>
          <a:lstStyle/>
          <a:p>
            <a:fld id="{3DF53439-851E-44AD-84B1-B6BFC3D0C743}" type="slidenum">
              <a:rPr lang="el-GR" smtClean="0"/>
              <a:t>‹#›</a:t>
            </a:fld>
            <a:endParaRPr lang="el-GR"/>
          </a:p>
        </p:txBody>
      </p:sp>
      <p:sp>
        <p:nvSpPr>
          <p:cNvPr id="11" name="Θέση περιεχομένου 10"/>
          <p:cNvSpPr>
            <a:spLocks noGrp="1"/>
          </p:cNvSpPr>
          <p:nvPr>
            <p:ph sz="quarter" idx="2"/>
          </p:nvPr>
        </p:nvSpPr>
        <p:spPr>
          <a:xfrm>
            <a:off x="457200" y="2362200"/>
            <a:ext cx="3657600" cy="3886200"/>
          </a:xfrm>
        </p:spPr>
        <p:txBody>
          <a:body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13" name="Θέση περιεχομένου 12"/>
          <p:cNvSpPr>
            <a:spLocks noGrp="1"/>
          </p:cNvSpPr>
          <p:nvPr>
            <p:ph sz="quarter" idx="4"/>
          </p:nvPr>
        </p:nvSpPr>
        <p:spPr>
          <a:xfrm>
            <a:off x="4371975" y="2362200"/>
            <a:ext cx="3657600" cy="3886200"/>
          </a:xfrm>
        </p:spPr>
        <p:txBody>
          <a:body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12" name="Θέση κειμένου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l-GR" smtClean="0"/>
              <a:t>Στυλ υποδείγματος κειμένου</a:t>
            </a:r>
          </a:p>
        </p:txBody>
      </p:sp>
      <p:sp>
        <p:nvSpPr>
          <p:cNvPr id="14" name="Θέση κειμένου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l-GR" smtClean="0"/>
              <a:t>Στυλ υποδείγματος κειμένου</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kumimoji="0" lang="el-GR" smtClean="0"/>
              <a:t>Στυλ κύριου τίτλου</a:t>
            </a:r>
            <a:endParaRPr kumimoji="0" lang="en-US"/>
          </a:p>
        </p:txBody>
      </p:sp>
      <p:sp>
        <p:nvSpPr>
          <p:cNvPr id="6" name="Θέση ημερομηνίας 5"/>
          <p:cNvSpPr>
            <a:spLocks noGrp="1"/>
          </p:cNvSpPr>
          <p:nvPr>
            <p:ph type="dt" sz="half" idx="10"/>
          </p:nvPr>
        </p:nvSpPr>
        <p:spPr/>
        <p:txBody>
          <a:bodyPr rtlCol="0"/>
          <a:lstStyle/>
          <a:p>
            <a:fld id="{F2853615-BFDE-46DE-814C-47EC6EF6D371}" type="datetimeFigureOut">
              <a:rPr lang="el-GR" smtClean="0"/>
              <a:t>26/10/2011</a:t>
            </a:fld>
            <a:endParaRPr lang="el-GR"/>
          </a:p>
        </p:txBody>
      </p:sp>
      <p:sp>
        <p:nvSpPr>
          <p:cNvPr id="7" name="Θέση αριθμού διαφάνειας 6"/>
          <p:cNvSpPr>
            <a:spLocks noGrp="1"/>
          </p:cNvSpPr>
          <p:nvPr>
            <p:ph type="sldNum" sz="quarter" idx="11"/>
          </p:nvPr>
        </p:nvSpPr>
        <p:spPr/>
        <p:txBody>
          <a:bodyPr rtlCol="0"/>
          <a:lstStyle/>
          <a:p>
            <a:fld id="{3DF53439-851E-44AD-84B1-B6BFC3D0C743}" type="slidenum">
              <a:rPr lang="el-GR" smtClean="0"/>
              <a:t>‹#›</a:t>
            </a:fld>
            <a:endParaRPr lang="el-GR"/>
          </a:p>
        </p:txBody>
      </p:sp>
      <p:sp>
        <p:nvSpPr>
          <p:cNvPr id="8" name="Θέση υποσέλιδου 7"/>
          <p:cNvSpPr>
            <a:spLocks noGrp="1"/>
          </p:cNvSpPr>
          <p:nvPr>
            <p:ph type="ftr" sz="quarter" idx="12"/>
          </p:nvPr>
        </p:nvSpPr>
        <p:spPr/>
        <p:txBody>
          <a:bodyPr rtlCol="0"/>
          <a:lstStyle/>
          <a:p>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fld id="{F2853615-BFDE-46DE-814C-47EC6EF6D371}" type="datetimeFigureOut">
              <a:rPr lang="el-GR" smtClean="0"/>
              <a:t>26/10/2011</a:t>
            </a:fld>
            <a:endParaRPr lang="el-GR"/>
          </a:p>
        </p:txBody>
      </p:sp>
      <p:sp>
        <p:nvSpPr>
          <p:cNvPr id="3" name="Θέση υποσέλιδου 2"/>
          <p:cNvSpPr>
            <a:spLocks noGrp="1"/>
          </p:cNvSpPr>
          <p:nvPr>
            <p:ph type="ftr" sz="quarter" idx="11"/>
          </p:nvPr>
        </p:nvSpPr>
        <p:spPr/>
        <p:txBody>
          <a:bodyPr/>
          <a:lstStyle/>
          <a:p>
            <a:endParaRPr lang="el-GR"/>
          </a:p>
        </p:txBody>
      </p:sp>
      <p:sp>
        <p:nvSpPr>
          <p:cNvPr id="4" name="Θέση αριθμού διαφάνειας 3"/>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Περιεχόμενο με λεζάντα">
    <p:bg>
      <p:bgRef idx="1001">
        <a:schemeClr val="bg1"/>
      </p:bgRef>
    </p:bg>
    <p:spTree>
      <p:nvGrpSpPr>
        <p:cNvPr id="1" name=""/>
        <p:cNvGrpSpPr/>
        <p:nvPr/>
      </p:nvGrpSpPr>
      <p:grpSpPr>
        <a:xfrm>
          <a:off x="0" y="0"/>
          <a:ext cx="0" cy="0"/>
          <a:chOff x="0" y="0"/>
          <a:chExt cx="0" cy="0"/>
        </a:xfrm>
      </p:grpSpPr>
      <p:sp>
        <p:nvSpPr>
          <p:cNvPr id="10" name="Ευθεία γραμμή σύνδεσης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Τίτλος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l-GR" smtClean="0"/>
              <a:t>Στυλ κύριου τίτλου</a:t>
            </a:r>
            <a:endParaRPr kumimoji="0" lang="en-US"/>
          </a:p>
        </p:txBody>
      </p:sp>
      <p:sp>
        <p:nvSpPr>
          <p:cNvPr id="3" name="Θέση κειμένου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l-GR" smtClean="0"/>
              <a:t>Στυλ υποδείγματος κειμένου</a:t>
            </a:r>
          </a:p>
        </p:txBody>
      </p:sp>
      <p:sp>
        <p:nvSpPr>
          <p:cNvPr id="8" name="Ευθεία γραμμή σύνδεσης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Ευθεία γραμμή σύνδεσης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Ευθεία γραμμή σύνδεσης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Ορθογώνιο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Ευθεία γραμμή σύνδεσης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Έλλειψη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Θέση περιεχομένου 17"/>
          <p:cNvSpPr>
            <a:spLocks noGrp="1"/>
          </p:cNvSpPr>
          <p:nvPr>
            <p:ph sz="quarter" idx="1"/>
          </p:nvPr>
        </p:nvSpPr>
        <p:spPr>
          <a:xfrm>
            <a:off x="304800" y="274320"/>
            <a:ext cx="5638800" cy="6327648"/>
          </a:xfrm>
        </p:spPr>
        <p:txBody>
          <a:body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21" name="Θέση ημερομηνίας 20"/>
          <p:cNvSpPr>
            <a:spLocks noGrp="1"/>
          </p:cNvSpPr>
          <p:nvPr>
            <p:ph type="dt" sz="half" idx="14"/>
          </p:nvPr>
        </p:nvSpPr>
        <p:spPr/>
        <p:txBody>
          <a:bodyPr rtlCol="0"/>
          <a:lstStyle/>
          <a:p>
            <a:fld id="{F2853615-BFDE-46DE-814C-47EC6EF6D371}" type="datetimeFigureOut">
              <a:rPr lang="el-GR" smtClean="0"/>
              <a:t>26/10/2011</a:t>
            </a:fld>
            <a:endParaRPr lang="el-GR"/>
          </a:p>
        </p:txBody>
      </p:sp>
      <p:sp>
        <p:nvSpPr>
          <p:cNvPr id="22" name="Θέση αριθμού διαφάνειας 21"/>
          <p:cNvSpPr>
            <a:spLocks noGrp="1"/>
          </p:cNvSpPr>
          <p:nvPr>
            <p:ph type="sldNum" sz="quarter" idx="15"/>
          </p:nvPr>
        </p:nvSpPr>
        <p:spPr/>
        <p:txBody>
          <a:bodyPr rtlCol="0"/>
          <a:lstStyle/>
          <a:p>
            <a:fld id="{3DF53439-851E-44AD-84B1-B6BFC3D0C743}" type="slidenum">
              <a:rPr lang="el-GR" smtClean="0"/>
              <a:t>‹#›</a:t>
            </a:fld>
            <a:endParaRPr lang="el-GR"/>
          </a:p>
        </p:txBody>
      </p:sp>
      <p:sp>
        <p:nvSpPr>
          <p:cNvPr id="23" name="Θέση υποσέλιδου 22"/>
          <p:cNvSpPr>
            <a:spLocks noGrp="1"/>
          </p:cNvSpPr>
          <p:nvPr>
            <p:ph type="ftr" sz="quarter" idx="16"/>
          </p:nvPr>
        </p:nvSpPr>
        <p:spPr/>
        <p:txBody>
          <a:bodyPr rtlCol="0"/>
          <a:lstStyle/>
          <a:p>
            <a:endParaRPr lang="el-G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sp>
        <p:nvSpPr>
          <p:cNvPr id="9" name="Ευθεία γραμμή σύνδεσης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Έλλειψη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Τίτλος 1"/>
          <p:cNvSpPr>
            <a:spLocks noGrp="1"/>
          </p:cNvSpPr>
          <p:nvPr>
            <p:ph type="title"/>
          </p:nvPr>
        </p:nvSpPr>
        <p:spPr>
          <a:xfrm rot="5400000">
            <a:off x="3350133" y="3200400"/>
            <a:ext cx="6309360" cy="457200"/>
          </a:xfrm>
        </p:spPr>
        <p:txBody>
          <a:bodyPr anchor="b"/>
          <a:lstStyle>
            <a:lvl1pPr algn="l">
              <a:buNone/>
              <a:defRPr sz="2000" b="1"/>
            </a:lvl1pPr>
          </a:lstStyle>
          <a:p>
            <a:r>
              <a:rPr kumimoji="0" lang="el-GR" smtClean="0"/>
              <a:t>Στυλ κύριου τίτλου</a:t>
            </a:r>
            <a:endParaRPr kumimoji="0" lang="en-US"/>
          </a:p>
        </p:txBody>
      </p:sp>
      <p:sp>
        <p:nvSpPr>
          <p:cNvPr id="3" name="Θέση εικόνας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l-GR" smtClean="0"/>
              <a:t>Κάντε κλικ στο εικονίδιο για να προσθέσετε μια εικόνα</a:t>
            </a:r>
            <a:endParaRPr kumimoji="0" lang="en-US" dirty="0"/>
          </a:p>
        </p:txBody>
      </p:sp>
      <p:sp>
        <p:nvSpPr>
          <p:cNvPr id="4" name="Θέση κειμένου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l-GR" smtClean="0"/>
              <a:t>Στυλ υποδείγματος κειμένου</a:t>
            </a:r>
          </a:p>
        </p:txBody>
      </p:sp>
      <p:sp>
        <p:nvSpPr>
          <p:cNvPr id="10" name="Ευθεία γραμμή σύνδεσης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Ορθογώνιο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Ευθεία γραμμή σύνδεσης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Ευθεία γραμμή σύνδεσης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Ευθεία γραμμή σύνδεσης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Θέση ημερομηνίας 16"/>
          <p:cNvSpPr>
            <a:spLocks noGrp="1"/>
          </p:cNvSpPr>
          <p:nvPr>
            <p:ph type="dt" sz="half" idx="10"/>
          </p:nvPr>
        </p:nvSpPr>
        <p:spPr/>
        <p:txBody>
          <a:bodyPr rtlCol="0"/>
          <a:lstStyle/>
          <a:p>
            <a:fld id="{F2853615-BFDE-46DE-814C-47EC6EF6D371}" type="datetimeFigureOut">
              <a:rPr lang="el-GR" smtClean="0"/>
              <a:t>26/10/2011</a:t>
            </a:fld>
            <a:endParaRPr lang="el-GR"/>
          </a:p>
        </p:txBody>
      </p:sp>
      <p:sp>
        <p:nvSpPr>
          <p:cNvPr id="18" name="Θέση αριθμού διαφάνειας 17"/>
          <p:cNvSpPr>
            <a:spLocks noGrp="1"/>
          </p:cNvSpPr>
          <p:nvPr>
            <p:ph type="sldNum" sz="quarter" idx="11"/>
          </p:nvPr>
        </p:nvSpPr>
        <p:spPr/>
        <p:txBody>
          <a:bodyPr rtlCol="0"/>
          <a:lstStyle/>
          <a:p>
            <a:fld id="{3DF53439-851E-44AD-84B1-B6BFC3D0C743}" type="slidenum">
              <a:rPr lang="el-GR" smtClean="0"/>
              <a:t>‹#›</a:t>
            </a:fld>
            <a:endParaRPr lang="el-GR"/>
          </a:p>
        </p:txBody>
      </p:sp>
      <p:sp>
        <p:nvSpPr>
          <p:cNvPr id="21" name="Θέση υποσέλιδου 20"/>
          <p:cNvSpPr>
            <a:spLocks noGrp="1"/>
          </p:cNvSpPr>
          <p:nvPr>
            <p:ph type="ftr" sz="quarter" idx="12"/>
          </p:nvPr>
        </p:nvSpPr>
        <p:spPr/>
        <p:txBody>
          <a:bodyPr rtlCol="0"/>
          <a:lstStyle/>
          <a:p>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Ευθεία γραμμή σύνδεσης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Θέση τίτλου 21"/>
          <p:cNvSpPr>
            <a:spLocks noGrp="1"/>
          </p:cNvSpPr>
          <p:nvPr>
            <p:ph type="title"/>
          </p:nvPr>
        </p:nvSpPr>
        <p:spPr>
          <a:xfrm>
            <a:off x="457200" y="274638"/>
            <a:ext cx="7467600" cy="1143000"/>
          </a:xfrm>
          <a:prstGeom prst="rect">
            <a:avLst/>
          </a:prstGeom>
        </p:spPr>
        <p:txBody>
          <a:bodyPr vert="horz" anchor="b">
            <a:normAutofit/>
          </a:bodyPr>
          <a:lstStyle/>
          <a:p>
            <a:r>
              <a:rPr kumimoji="0" lang="el-GR" smtClean="0"/>
              <a:t>Στυλ κύριου τίτλου</a:t>
            </a:r>
            <a:endParaRPr kumimoji="0" lang="en-US"/>
          </a:p>
        </p:txBody>
      </p:sp>
      <p:sp>
        <p:nvSpPr>
          <p:cNvPr id="13" name="Θέση κειμένου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l-GR" smtClean="0"/>
              <a:t>Στυλ υποδείγματος κειμένου</a:t>
            </a:r>
          </a:p>
          <a:p>
            <a:pPr lvl="1" eaLnBrk="1" latinLnBrk="0" hangingPunct="1"/>
            <a:r>
              <a:rPr kumimoji="0" lang="el-GR" smtClean="0"/>
              <a:t>Δεύτερου επιπέδου</a:t>
            </a:r>
          </a:p>
          <a:p>
            <a:pPr lvl="2" eaLnBrk="1" latinLnBrk="0" hangingPunct="1"/>
            <a:r>
              <a:rPr kumimoji="0" lang="el-GR" smtClean="0"/>
              <a:t>Τρίτου επιπέδου</a:t>
            </a:r>
          </a:p>
          <a:p>
            <a:pPr lvl="3" eaLnBrk="1" latinLnBrk="0" hangingPunct="1"/>
            <a:r>
              <a:rPr kumimoji="0" lang="el-GR" smtClean="0"/>
              <a:t>Τέταρτου επιπέδου</a:t>
            </a:r>
          </a:p>
          <a:p>
            <a:pPr lvl="4" eaLnBrk="1" latinLnBrk="0" hangingPunct="1"/>
            <a:r>
              <a:rPr kumimoji="0" lang="el-GR" smtClean="0"/>
              <a:t>Πέμπτου επιπέδου</a:t>
            </a:r>
            <a:endParaRPr kumimoji="0" lang="en-US"/>
          </a:p>
        </p:txBody>
      </p:sp>
      <p:sp>
        <p:nvSpPr>
          <p:cNvPr id="14" name="Θέση ημερομηνίας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F2853615-BFDE-46DE-814C-47EC6EF6D371}" type="datetimeFigureOut">
              <a:rPr lang="el-GR" smtClean="0"/>
              <a:t>26/10/2011</a:t>
            </a:fld>
            <a:endParaRPr lang="el-GR"/>
          </a:p>
        </p:txBody>
      </p:sp>
      <p:sp>
        <p:nvSpPr>
          <p:cNvPr id="3" name="Θέση υποσέλιδου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el-GR"/>
          </a:p>
        </p:txBody>
      </p:sp>
      <p:sp>
        <p:nvSpPr>
          <p:cNvPr id="7" name="Ευθεία γραμμή σύνδεσης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Ευθεία γραμμή σύνδεσης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Ορθογώνιο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Ευθεία γραμμή σύνδεσης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Έλλειψη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Θέση αριθμού διαφάνειας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3DF53439-851E-44AD-84B1-B6BFC3D0C743}" type="slidenum">
              <a:rPr lang="el-GR" smtClean="0"/>
              <a:t>‹#›</a:t>
            </a:fld>
            <a:endParaRPr lang="el-GR"/>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3"/>
          <p:cNvSpPr/>
          <p:nvPr/>
        </p:nvSpPr>
        <p:spPr>
          <a:xfrm>
            <a:off x="0" y="260648"/>
            <a:ext cx="7867859" cy="923330"/>
          </a:xfrm>
          <a:prstGeom prst="rect">
            <a:avLst/>
          </a:prstGeom>
          <a:scene3d>
            <a:camera prst="perspectiveHeroicExtremeLeftFacing"/>
            <a:lightRig rig="threePt" dir="t"/>
          </a:scene3d>
        </p:spPr>
        <p:style>
          <a:lnRef idx="1">
            <a:schemeClr val="accent1"/>
          </a:lnRef>
          <a:fillRef idx="2">
            <a:schemeClr val="accent1"/>
          </a:fillRef>
          <a:effectRef idx="1">
            <a:schemeClr val="accent1"/>
          </a:effectRef>
          <a:fontRef idx="minor">
            <a:schemeClr val="dk1"/>
          </a:fontRef>
        </p:style>
        <p:txBody>
          <a:bodyPr wrap="none" lIns="91440" tIns="45720" rIns="91440" bIns="45720">
            <a:spAutoFit/>
          </a:bodyPr>
          <a:lstStyle/>
          <a:p>
            <a:pPr algn="ctr"/>
            <a:r>
              <a:rPr lang="en-US" sz="5400" b="1" cap="none" spc="0"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28</a:t>
            </a:r>
            <a:r>
              <a:rPr lang="el-GR" sz="5400" b="1" cap="none" spc="0" baseline="30000"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η</a:t>
            </a:r>
            <a:r>
              <a:rPr lang="el-GR" sz="5400" b="1" cap="none" spc="0"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 Οκτωβρίου 1940!!!</a:t>
            </a:r>
            <a:endParaRPr lang="el-GR" sz="5400" b="1" cap="none" spc="0"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sp>
        <p:nvSpPr>
          <p:cNvPr id="5" name="Ορθογώνιο 4"/>
          <p:cNvSpPr/>
          <p:nvPr/>
        </p:nvSpPr>
        <p:spPr>
          <a:xfrm>
            <a:off x="1903303" y="1844824"/>
            <a:ext cx="7075771" cy="5016758"/>
          </a:xfrm>
          <a:prstGeom prst="rect">
            <a:avLst/>
          </a:prstGeom>
          <a:ln>
            <a:noFill/>
          </a:ln>
          <a:effectLst>
            <a:glow rad="228600">
              <a:schemeClr val="accent3">
                <a:satMod val="175000"/>
                <a:alpha val="40000"/>
              </a:schemeClr>
            </a:glow>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wrap="square">
            <a:spAutoFit/>
          </a:bodyPr>
          <a:lstStyle/>
          <a:p>
            <a:pPr algn="just"/>
            <a:r>
              <a:rPr lang="en-US" sz="1600" b="1" dirty="0" smtClean="0">
                <a:solidFill>
                  <a:schemeClr val="accent1">
                    <a:lumMod val="75000"/>
                  </a:schemeClr>
                </a:solidFill>
                <a:latin typeface="Tahoma" pitchFamily="34" charset="0"/>
                <a:ea typeface="Tahoma" pitchFamily="34" charset="0"/>
                <a:cs typeface="Tahoma" pitchFamily="34" charset="0"/>
              </a:rPr>
              <a:t>    </a:t>
            </a:r>
            <a:r>
              <a:rPr lang="el-GR" sz="1600" b="1" dirty="0" smtClean="0">
                <a:solidFill>
                  <a:schemeClr val="accent1">
                    <a:lumMod val="75000"/>
                  </a:schemeClr>
                </a:solidFill>
                <a:latin typeface="Tahoma" pitchFamily="34" charset="0"/>
                <a:ea typeface="Tahoma" pitchFamily="34" charset="0"/>
                <a:cs typeface="Tahoma" pitchFamily="34" charset="0"/>
              </a:rPr>
              <a:t>28 </a:t>
            </a:r>
            <a:r>
              <a:rPr lang="el-GR" sz="1600" b="1" dirty="0">
                <a:solidFill>
                  <a:schemeClr val="accent1">
                    <a:lumMod val="75000"/>
                  </a:schemeClr>
                </a:solidFill>
                <a:latin typeface="Tahoma" pitchFamily="34" charset="0"/>
                <a:ea typeface="Tahoma" pitchFamily="34" charset="0"/>
                <a:cs typeface="Tahoma" pitchFamily="34" charset="0"/>
              </a:rPr>
              <a:t>Οκτωβρίου 1940: Μια ιστορική εθνική επέτειος που, κάθε χρόνο, γιορτάζεται με κάθε επισημότητα, σε κάθε γωνιά της Ελλάδας. </a:t>
            </a:r>
          </a:p>
          <a:p>
            <a:pPr algn="just"/>
            <a:r>
              <a:rPr lang="el-GR" sz="1600" b="1" dirty="0">
                <a:solidFill>
                  <a:schemeClr val="accent1">
                    <a:lumMod val="75000"/>
                  </a:schemeClr>
                </a:solidFill>
                <a:latin typeface="Tahoma" pitchFamily="34" charset="0"/>
                <a:ea typeface="Tahoma" pitchFamily="34" charset="0"/>
                <a:cs typeface="Tahoma" pitchFamily="34" charset="0"/>
              </a:rPr>
              <a:t>Ο δεύτερος παγκόσμιος πόλεμος είχε αρχίσει από το 1939, με τη γερμανική εισβολή στην Πολωνία. Στις 10 Ιουνίου η Ιταλία εισέρχεται στον πόλεμο και τον Αύγουστο του 1940, θα προκαλέσει τη χώρα μας με τον τορπιλισμό στην Τήνο του </a:t>
            </a:r>
            <a:r>
              <a:rPr lang="el-GR" sz="1600" b="1" dirty="0" err="1">
                <a:solidFill>
                  <a:schemeClr val="accent1">
                    <a:lumMod val="75000"/>
                  </a:schemeClr>
                </a:solidFill>
                <a:latin typeface="Tahoma" pitchFamily="34" charset="0"/>
                <a:ea typeface="Tahoma" pitchFamily="34" charset="0"/>
                <a:cs typeface="Tahoma" pitchFamily="34" charset="0"/>
              </a:rPr>
              <a:t>ευδρόμου</a:t>
            </a:r>
            <a:r>
              <a:rPr lang="el-GR" sz="1600" b="1" dirty="0">
                <a:solidFill>
                  <a:schemeClr val="accent1">
                    <a:lumMod val="75000"/>
                  </a:schemeClr>
                </a:solidFill>
                <a:latin typeface="Tahoma" pitchFamily="34" charset="0"/>
                <a:ea typeface="Tahoma" pitchFamily="34" charset="0"/>
                <a:cs typeface="Tahoma" pitchFamily="34" charset="0"/>
              </a:rPr>
              <a:t> «Έλλη», ανήμερα της μεγάλης γιορτής της Παναγίας. </a:t>
            </a:r>
          </a:p>
          <a:p>
            <a:pPr algn="just"/>
            <a:r>
              <a:rPr lang="el-GR" sz="1600" b="1" dirty="0">
                <a:solidFill>
                  <a:schemeClr val="accent1">
                    <a:lumMod val="75000"/>
                  </a:schemeClr>
                </a:solidFill>
                <a:latin typeface="Tahoma" pitchFamily="34" charset="0"/>
                <a:ea typeface="Tahoma" pitchFamily="34" charset="0"/>
                <a:cs typeface="Tahoma" pitchFamily="34" charset="0"/>
              </a:rPr>
              <a:t>Είναι ο προάγγελος της ιταλικής επίθεσης στην Ελλάδα, που προετοιμάζεται με κάθε μυστικότητα, πριν αυτή εκδηλωθεί στις 28 Οκτωβρίου του 1940. </a:t>
            </a:r>
          </a:p>
          <a:p>
            <a:pPr algn="just"/>
            <a:r>
              <a:rPr lang="el-GR" sz="1600" b="1" dirty="0">
                <a:solidFill>
                  <a:schemeClr val="accent1">
                    <a:lumMod val="75000"/>
                  </a:schemeClr>
                </a:solidFill>
                <a:latin typeface="Tahoma" pitchFamily="34" charset="0"/>
                <a:ea typeface="Tahoma" pitchFamily="34" charset="0"/>
                <a:cs typeface="Tahoma" pitchFamily="34" charset="0"/>
              </a:rPr>
              <a:t>Η χώρα μας, χωρίς να διαθέτει τα τεράστια πολεμικά μέσα των εισβολέων Ιταλών και με μόνα όπλα της την ψυχή και τη γενναιότητα του λαού της είπε ΟΧΙ στο ιταμό τελεσίγραφο του Ιταλού δικτάτορα Μουσολίνι, καταφέρνοντας, στο μέτωπο της Αλβανίας, καίριο κτύπημα στις ιμπεριαλιστικές του φιλοδοξίες, σε σημείο ταπείνωσης, γεγονός που ανάγκασε </a:t>
            </a:r>
            <a:r>
              <a:rPr lang="el-GR" sz="1600" b="1" dirty="0" smtClean="0">
                <a:solidFill>
                  <a:schemeClr val="accent1">
                    <a:lumMod val="75000"/>
                  </a:schemeClr>
                </a:solidFill>
                <a:latin typeface="Tahoma" pitchFamily="34" charset="0"/>
                <a:ea typeface="Tahoma" pitchFamily="34" charset="0"/>
                <a:cs typeface="Tahoma" pitchFamily="34" charset="0"/>
              </a:rPr>
              <a:t>τον</a:t>
            </a:r>
            <a:r>
              <a:rPr lang="en-US" sz="1600" b="1" dirty="0" smtClean="0">
                <a:solidFill>
                  <a:schemeClr val="accent1">
                    <a:lumMod val="75000"/>
                  </a:schemeClr>
                </a:solidFill>
                <a:latin typeface="Tahoma" pitchFamily="34" charset="0"/>
                <a:ea typeface="Tahoma" pitchFamily="34" charset="0"/>
                <a:cs typeface="Tahoma" pitchFamily="34" charset="0"/>
              </a:rPr>
              <a:t> </a:t>
            </a:r>
            <a:r>
              <a:rPr lang="el-GR" sz="1600" b="1" dirty="0">
                <a:solidFill>
                  <a:schemeClr val="accent1">
                    <a:lumMod val="75000"/>
                  </a:schemeClr>
                </a:solidFill>
                <a:latin typeface="Tahoma" pitchFamily="34" charset="0"/>
                <a:ea typeface="Tahoma" pitchFamily="34" charset="0"/>
                <a:cs typeface="Tahoma" pitchFamily="34" charset="0"/>
              </a:rPr>
              <a:t>επίσης δικτάτορα της Γερμανίας, τον Χίτλερ, να ανασυντάξει τα πολεμικά του πλάνα και να προστρέξει σε βοήθεια του φανφαρόνου συμμάχου του. </a:t>
            </a:r>
          </a:p>
          <a:p>
            <a:pPr algn="just"/>
            <a:endParaRPr lang="el-GR" sz="1600" b="1" dirty="0">
              <a:latin typeface="Tahoma" pitchFamily="34" charset="0"/>
              <a:ea typeface="Tahoma" pitchFamily="34" charset="0"/>
              <a:cs typeface="Tahoma" pitchFamily="34" charset="0"/>
            </a:endParaRPr>
          </a:p>
        </p:txBody>
      </p:sp>
    </p:spTree>
    <p:extLst>
      <p:ext uri="{BB962C8B-B14F-4D97-AF65-F5344CB8AC3E}">
        <p14:creationId xmlns:p14="http://schemas.microsoft.com/office/powerpoint/2010/main" val="37940456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sz="quarter" idx="1"/>
          </p:nvPr>
        </p:nvSpPr>
        <p:spPr>
          <a:xfrm>
            <a:off x="755576" y="404664"/>
            <a:ext cx="7467600" cy="4873752"/>
          </a:xfrm>
          <a:effectLst>
            <a:outerShdw blurRad="50800" dist="38100" dir="10800000" algn="r" rotWithShape="0">
              <a:prstClr val="black">
                <a:alpha val="40000"/>
              </a:prstClr>
            </a:outerShdw>
          </a:effectLst>
        </p:spPr>
        <p:txBody>
          <a:bodyPr>
            <a:noAutofit/>
          </a:bodyPr>
          <a:lstStyle/>
          <a:p>
            <a:pPr marL="0" indent="0" algn="just">
              <a:buNone/>
            </a:pPr>
            <a:r>
              <a:rPr lang="el-GR" sz="1800" b="1" dirty="0" smtClean="0">
                <a:solidFill>
                  <a:schemeClr val="accent1">
                    <a:lumMod val="75000"/>
                  </a:schemeClr>
                </a:solidFill>
                <a:latin typeface="Tahoma" pitchFamily="34" charset="0"/>
                <a:ea typeface="Tahoma" pitchFamily="34" charset="0"/>
                <a:cs typeface="Tahoma" pitchFamily="34" charset="0"/>
              </a:rPr>
              <a:t>Η </a:t>
            </a:r>
            <a:r>
              <a:rPr lang="el-GR" sz="1800" b="1" dirty="0">
                <a:solidFill>
                  <a:schemeClr val="accent1">
                    <a:lumMod val="75000"/>
                  </a:schemeClr>
                </a:solidFill>
                <a:latin typeface="Tahoma" pitchFamily="34" charset="0"/>
                <a:ea typeface="Tahoma" pitchFamily="34" charset="0"/>
                <a:cs typeface="Tahoma" pitchFamily="34" charset="0"/>
              </a:rPr>
              <a:t>Ελλάδα, αφού αντιστάθηκε ηρωικά στις σιδηρόφρακτες στρατιές του Χίτλερ, υπέκυψε στις κατά πολύ ανώτερες στρατιωτικές του δυνάμεις και αναπόφευκτα υπέστη στις 24 Απριλίου 1941, την τριπλή κατοχή από τις συνασπισμένες δυνάμεις της Γερμανίας, της Ιταλίας και της Βουλγαρίας. </a:t>
            </a:r>
          </a:p>
          <a:p>
            <a:pPr marL="0" indent="0" algn="just">
              <a:buNone/>
            </a:pPr>
            <a:r>
              <a:rPr lang="el-GR" sz="1800" b="1" dirty="0">
                <a:solidFill>
                  <a:schemeClr val="accent1">
                    <a:lumMod val="75000"/>
                  </a:schemeClr>
                </a:solidFill>
                <a:latin typeface="Tahoma" pitchFamily="34" charset="0"/>
                <a:ea typeface="Tahoma" pitchFamily="34" charset="0"/>
                <a:cs typeface="Tahoma" pitchFamily="34" charset="0"/>
              </a:rPr>
              <a:t>Κι από την σκληρή αυτή κατοχή ξεπήδησε η </a:t>
            </a:r>
            <a:r>
              <a:rPr lang="el-GR" sz="1800" b="1" dirty="0" smtClean="0">
                <a:solidFill>
                  <a:schemeClr val="accent1">
                    <a:lumMod val="75000"/>
                  </a:schemeClr>
                </a:solidFill>
                <a:latin typeface="Tahoma" pitchFamily="34" charset="0"/>
                <a:ea typeface="Tahoma" pitchFamily="34" charset="0"/>
                <a:cs typeface="Tahoma" pitchFamily="34" charset="0"/>
              </a:rPr>
              <a:t>εποποιία </a:t>
            </a:r>
            <a:r>
              <a:rPr lang="el-GR" sz="1800" b="1" dirty="0">
                <a:solidFill>
                  <a:schemeClr val="accent1">
                    <a:lumMod val="75000"/>
                  </a:schemeClr>
                </a:solidFill>
                <a:latin typeface="Tahoma" pitchFamily="34" charset="0"/>
                <a:ea typeface="Tahoma" pitchFamily="34" charset="0"/>
                <a:cs typeface="Tahoma" pitchFamily="34" charset="0"/>
              </a:rPr>
              <a:t>της Εθνικής Αντίστασης, που σε συνδυασμό με τις νίκες των συμμάχων οδήγησαν στην πτώση των δυνάμεων του ναζιστικού και φασιστικού άξονα και στην απελευθέρωση της χώρας μας. </a:t>
            </a:r>
          </a:p>
          <a:p>
            <a:pPr marL="0" indent="0" algn="just">
              <a:buNone/>
            </a:pPr>
            <a:r>
              <a:rPr lang="el-GR" sz="1800" b="1" dirty="0">
                <a:solidFill>
                  <a:schemeClr val="accent1">
                    <a:lumMod val="75000"/>
                  </a:schemeClr>
                </a:solidFill>
                <a:latin typeface="Tahoma" pitchFamily="34" charset="0"/>
                <a:ea typeface="Tahoma" pitchFamily="34" charset="0"/>
                <a:cs typeface="Tahoma" pitchFamily="34" charset="0"/>
              </a:rPr>
              <a:t>Αυτό είναι με λίγα λόγια το ιστορικό πλαίσιο της μεγάλης αυτής ιστορικής επετείου. </a:t>
            </a:r>
          </a:p>
          <a:p>
            <a:pPr marL="0" indent="0" algn="just">
              <a:buNone/>
            </a:pPr>
            <a:r>
              <a:rPr lang="el-GR" sz="1800" b="1" dirty="0">
                <a:solidFill>
                  <a:schemeClr val="accent1">
                    <a:lumMod val="75000"/>
                  </a:schemeClr>
                </a:solidFill>
                <a:latin typeface="Tahoma" pitchFamily="34" charset="0"/>
                <a:ea typeface="Tahoma" pitchFamily="34" charset="0"/>
                <a:cs typeface="Tahoma" pitchFamily="34" charset="0"/>
              </a:rPr>
              <a:t>Όμως τα Δωδεκάνησα την περίοδο εκείνη είναι σκλαβωμένα, υπό την κατοχή των Ιταλών, που μετά τη συνθήκη της </a:t>
            </a:r>
            <a:r>
              <a:rPr lang="el-GR" sz="1800" b="1" dirty="0" err="1">
                <a:solidFill>
                  <a:schemeClr val="accent1">
                    <a:lumMod val="75000"/>
                  </a:schemeClr>
                </a:solidFill>
                <a:latin typeface="Tahoma" pitchFamily="34" charset="0"/>
                <a:ea typeface="Tahoma" pitchFamily="34" charset="0"/>
                <a:cs typeface="Tahoma" pitchFamily="34" charset="0"/>
              </a:rPr>
              <a:t>Λωζάνης</a:t>
            </a:r>
            <a:r>
              <a:rPr lang="el-GR" sz="1800" b="1" dirty="0">
                <a:solidFill>
                  <a:schemeClr val="accent1">
                    <a:lumMod val="75000"/>
                  </a:schemeClr>
                </a:solidFill>
                <a:latin typeface="Tahoma" pitchFamily="34" charset="0"/>
                <a:ea typeface="Tahoma" pitchFamily="34" charset="0"/>
                <a:cs typeface="Tahoma" pitchFamily="34" charset="0"/>
              </a:rPr>
              <a:t> το 1923, απέκτησαν κυριαρχικά δικαιώματα με βάση το διεθνές δίκαιο και τις διεθνείς συνθήκες. </a:t>
            </a:r>
          </a:p>
          <a:p>
            <a:pPr marL="0" indent="0" algn="just">
              <a:buNone/>
            </a:pPr>
            <a:r>
              <a:rPr lang="el-GR" sz="1800" b="1" dirty="0">
                <a:solidFill>
                  <a:schemeClr val="accent1">
                    <a:lumMod val="75000"/>
                  </a:schemeClr>
                </a:solidFill>
                <a:latin typeface="Tahoma" pitchFamily="34" charset="0"/>
                <a:ea typeface="Tahoma" pitchFamily="34" charset="0"/>
                <a:cs typeface="Tahoma" pitchFamily="34" charset="0"/>
              </a:rPr>
              <a:t>Και όσο κι αν είναι αντιφατικό και οξύμωρο, από τον </a:t>
            </a:r>
            <a:r>
              <a:rPr lang="el-GR" sz="1800" b="1" dirty="0" err="1">
                <a:solidFill>
                  <a:schemeClr val="accent1">
                    <a:lumMod val="75000"/>
                  </a:schemeClr>
                </a:solidFill>
                <a:latin typeface="Tahoma" pitchFamily="34" charset="0"/>
                <a:ea typeface="Tahoma" pitchFamily="34" charset="0"/>
                <a:cs typeface="Tahoma" pitchFamily="34" charset="0"/>
              </a:rPr>
              <a:t>ελληνοϊταλικό</a:t>
            </a:r>
            <a:r>
              <a:rPr lang="el-GR" sz="1800" b="1" dirty="0">
                <a:solidFill>
                  <a:schemeClr val="accent1">
                    <a:lumMod val="75000"/>
                  </a:schemeClr>
                </a:solidFill>
                <a:latin typeface="Tahoma" pitchFamily="34" charset="0"/>
                <a:ea typeface="Tahoma" pitchFamily="34" charset="0"/>
                <a:cs typeface="Tahoma" pitchFamily="34" charset="0"/>
              </a:rPr>
              <a:t> πόλεμο του 1940, άρχισε να ξαναγεννιέται η ελπίδα ότι μαζί με τη νίκη των ελληνικών και συμμαχικών δυνάμεων, θα ερχόταν επιτέλους και η ώρα της δικής τους απελευθέρωσης. </a:t>
            </a:r>
          </a:p>
        </p:txBody>
      </p:sp>
    </p:spTree>
    <p:extLst>
      <p:ext uri="{BB962C8B-B14F-4D97-AF65-F5344CB8AC3E}">
        <p14:creationId xmlns:p14="http://schemas.microsoft.com/office/powerpoint/2010/main" val="5005577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704" y="3212976"/>
            <a:ext cx="3810000" cy="2505075"/>
          </a:xfrm>
          <a:prstGeom prst="rect">
            <a:avLst/>
          </a:prstGeom>
          <a:noFill/>
          <a:ln>
            <a:noFill/>
          </a:ln>
          <a:effectLst/>
          <a:scene3d>
            <a:camera prst="perspectiveRelaxed"/>
            <a:lightRig rig="threePt" dir="t"/>
          </a:scene3d>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75667" y="260648"/>
            <a:ext cx="4202214" cy="2574516"/>
          </a:xfrm>
          <a:prstGeom prst="rect">
            <a:avLst/>
          </a:prstGeom>
          <a:noFill/>
          <a:ln>
            <a:noFill/>
          </a:ln>
          <a:effectLst/>
          <a:scene3d>
            <a:camera prst="isometricOffAxis1Right"/>
            <a:lightRig rig="threePt" dir="t"/>
          </a:scene3d>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Ορθογώνιο 3"/>
          <p:cNvSpPr/>
          <p:nvPr/>
        </p:nvSpPr>
        <p:spPr>
          <a:xfrm>
            <a:off x="4067944" y="3020291"/>
            <a:ext cx="4104456" cy="3477875"/>
          </a:xfrm>
          <a:prstGeom prst="rect">
            <a:avLst/>
          </a:prstGeom>
          <a:effectLst>
            <a:outerShdw blurRad="50800" dist="25000" dir="5400000" rotWithShape="0">
              <a:srgbClr val="000000">
                <a:alpha val="40000"/>
              </a:srgbClr>
            </a:outerShdw>
            <a:softEdge rad="635000"/>
          </a:effectLst>
        </p:spPr>
        <p:style>
          <a:lnRef idx="1">
            <a:schemeClr val="accent2"/>
          </a:lnRef>
          <a:fillRef idx="2">
            <a:schemeClr val="accent2"/>
          </a:fillRef>
          <a:effectRef idx="1">
            <a:schemeClr val="accent2"/>
          </a:effectRef>
          <a:fontRef idx="minor">
            <a:schemeClr val="dk1"/>
          </a:fontRef>
        </p:style>
        <p:txBody>
          <a:bodyPr wrap="square" lIns="91440" tIns="45720" rIns="91440" bIns="45720">
            <a:spAutoFit/>
          </a:bodyPr>
          <a:lstStyle/>
          <a:p>
            <a:pPr algn="ctr"/>
            <a:r>
              <a:rPr lang="el-GR" sz="4400" b="1" dirty="0" err="1" smtClean="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rPr>
              <a:t>Μαριαλένα</a:t>
            </a:r>
            <a:r>
              <a:rPr lang="el-GR" sz="4400" b="1" dirty="0" smtClean="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rPr>
              <a:t> </a:t>
            </a:r>
            <a:r>
              <a:rPr lang="el-GR" sz="4400" b="1" dirty="0" err="1" smtClean="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rPr>
              <a:t>Γίδαρη</a:t>
            </a:r>
            <a:endParaRPr lang="el-GR" sz="4400" b="1" dirty="0" smtClean="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endParaRPr>
          </a:p>
          <a:p>
            <a:pPr algn="ctr"/>
            <a:r>
              <a:rPr lang="el-GR" sz="4400" b="1" dirty="0" smtClean="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rPr>
              <a:t>και</a:t>
            </a:r>
          </a:p>
          <a:p>
            <a:pPr algn="ctr"/>
            <a:r>
              <a:rPr lang="el-GR" sz="4400" b="1" cap="none" spc="0" dirty="0" smtClean="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rPr>
              <a:t>Νίκη </a:t>
            </a:r>
            <a:r>
              <a:rPr lang="el-GR" sz="4400" b="1" cap="none" spc="0" dirty="0" err="1" smtClean="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rPr>
              <a:t>Σαχινίδου</a:t>
            </a:r>
            <a:r>
              <a:rPr lang="el-GR" sz="4400" b="1" cap="none" spc="0" dirty="0" smtClean="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rPr>
              <a:t>!!!</a:t>
            </a:r>
            <a:endParaRPr lang="el-GR" sz="4400" b="1" cap="none" spc="0" dirty="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endParaRPr>
          </a:p>
        </p:txBody>
      </p:sp>
    </p:spTree>
    <p:extLst>
      <p:ext uri="{BB962C8B-B14F-4D97-AF65-F5344CB8AC3E}">
        <p14:creationId xmlns:p14="http://schemas.microsoft.com/office/powerpoint/2010/main" val="318934279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Προεξοχή">
  <a:themeElements>
    <a:clrScheme name="Προεξοχή">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Προεξοχή">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Προεξοχή">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35</TotalTime>
  <Words>372</Words>
  <Application>Microsoft Office PowerPoint</Application>
  <PresentationFormat>Προβολή στην οθόνη (4:3)</PresentationFormat>
  <Paragraphs>13</Paragraphs>
  <Slides>3</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3</vt:i4>
      </vt:variant>
    </vt:vector>
  </HeadingPairs>
  <TitlesOfParts>
    <vt:vector size="4" baseType="lpstr">
      <vt:lpstr>Προεξοχή</vt:lpstr>
      <vt:lpstr>Παρουσίαση του PowerPoint</vt:lpstr>
      <vt:lpstr>Παρουσίαση του PowerPoint</vt:lpstr>
      <vt:lpstr>Παρουσίαση του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sxoleio</dc:creator>
  <cp:lastModifiedBy>sxoleio</cp:lastModifiedBy>
  <cp:revision>13</cp:revision>
  <dcterms:created xsi:type="dcterms:W3CDTF">2011-10-18T08:13:23Z</dcterms:created>
  <dcterms:modified xsi:type="dcterms:W3CDTF">2011-10-26T06:12:16Z</dcterms:modified>
</cp:coreProperties>
</file>